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Беспощадно разгромим и уничтожим врага</a:t>
            </a:r>
            <a:endParaRPr lang="ru-RU" dirty="0"/>
          </a:p>
        </p:txBody>
      </p:sp>
      <p:pic>
        <p:nvPicPr>
          <p:cNvPr id="2050" name="Picture 2" descr="F:\5111_9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9493" y="1600200"/>
            <a:ext cx="304501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Клещи в клещи </a:t>
            </a:r>
            <a:endParaRPr lang="ru-RU" dirty="0"/>
          </a:p>
        </p:txBody>
      </p:sp>
      <p:pic>
        <p:nvPicPr>
          <p:cNvPr id="3074" name="Picture 2" descr="F:\6255_9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357298"/>
            <a:ext cx="4357718" cy="4840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Блиц-грипп</a:t>
            </a:r>
            <a:endParaRPr lang="ru-RU" dirty="0"/>
          </a:p>
        </p:txBody>
      </p:sp>
      <p:pic>
        <p:nvPicPr>
          <p:cNvPr id="4098" name="Picture 2" descr="F:\8575_900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357298"/>
            <a:ext cx="4857784" cy="47688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Долг платежом красен</a:t>
            </a:r>
            <a:endParaRPr lang="ru-RU" dirty="0"/>
          </a:p>
        </p:txBody>
      </p:sp>
      <p:pic>
        <p:nvPicPr>
          <p:cNvPr id="5123" name="Picture 3" descr="F:\5680_9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19354" y="1600200"/>
            <a:ext cx="310529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Фашистская псарня</a:t>
            </a:r>
            <a:endParaRPr lang="ru-RU" dirty="0"/>
          </a:p>
        </p:txBody>
      </p:sp>
      <p:pic>
        <p:nvPicPr>
          <p:cNvPr id="6146" name="Picture 2" descr="F:\8265_900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0971" y="1600200"/>
            <a:ext cx="412205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 том, как Гитлер прошлогодний увидел Гитлера сегодня</a:t>
            </a:r>
            <a:endParaRPr lang="ru-RU" dirty="0"/>
          </a:p>
        </p:txBody>
      </p:sp>
      <p:pic>
        <p:nvPicPr>
          <p:cNvPr id="7170" name="Picture 2" descr="F:\8959_900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7336" y="1600200"/>
            <a:ext cx="436932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img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14356"/>
            <a:ext cx="7143800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PresentationFormat>Экран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Беспощадно разгромим и уничтожим врага</vt:lpstr>
      <vt:lpstr>Клещи в клещи </vt:lpstr>
      <vt:lpstr>Блиц-грипп</vt:lpstr>
      <vt:lpstr>Долг платежом красен</vt:lpstr>
      <vt:lpstr>Фашистская псарня</vt:lpstr>
      <vt:lpstr>О том, как Гитлер прошлогодний увидел Гитлера сегодня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Беспощадно разгромим и уничтожим врага</dc:title>
  <cp:lastModifiedBy>User</cp:lastModifiedBy>
  <cp:revision>1</cp:revision>
  <dcterms:modified xsi:type="dcterms:W3CDTF">2016-09-19T17:38:09Z</dcterms:modified>
</cp:coreProperties>
</file>